
<file path=[Content_Types].xml><?xml version="1.0" encoding="utf-8"?>
<Types xmlns="http://schemas.openxmlformats.org/package/2006/content-types">
  <Default Extension="MPG" ContentType="vide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2457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458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458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9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9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9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9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9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9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459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59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59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59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60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60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60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60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60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60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460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460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60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61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61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61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461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61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461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461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4617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4618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4619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7F1BD2-36BF-4AEB-9F98-E8256B1216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495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A4325-0A58-4267-9400-25555E30E2D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87815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ED397-366A-4249-963D-B689E4D980B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81092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48544B0-0876-4E29-BB5E-0CDA25CDA0E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84552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D2DCCCE-5FCC-4E46-8297-E15F5E149E2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916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AC2C1-085B-4133-8B80-B15164B555A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38812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F2305-29CF-4878-8992-3AC64F298D0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2194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A434B-678C-4C0A-96A7-45832919E99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53340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ABBB6-5900-4582-868B-58F3646592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729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630D2-0365-4C3C-B3EF-8B9B180D6D9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84804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99586-601D-4C29-9922-0424F835F54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15836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C9F47-F574-4176-8E05-D8E4B70F36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11414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1A234-8377-4E9D-9DF0-C5CE5D81ABD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3738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355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355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355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7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7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357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7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7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7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7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7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7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7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8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8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8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358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58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8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8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8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8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358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9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359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9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59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59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7C6E53-70CF-4A9A-BB5E-6D68FFF849D8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359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17063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G"/><Relationship Id="rId7" Type="http://schemas.openxmlformats.org/officeDocument/2006/relationships/image" Target="../media/image3.png"/><Relationship Id="rId2" Type="http://schemas.microsoft.com/office/2007/relationships/media" Target="../media/media1.MPG"/><Relationship Id="rId1" Type="http://schemas.openxmlformats.org/officeDocument/2006/relationships/video" Target="file:///L:\RCA.MPG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/>
              <a:t>Right Coronary Artery </a:t>
            </a:r>
            <a:br>
              <a:rPr lang="en-US"/>
            </a:br>
            <a:r>
              <a:rPr lang="en-US" sz="2000"/>
              <a:t>Filling With Contrast</a:t>
            </a:r>
          </a:p>
        </p:txBody>
      </p:sp>
      <p:pic>
        <p:nvPicPr>
          <p:cNvPr id="154630" name="Picture 6" descr="Daw RCA norm6_(25)"/>
          <p:cNvPicPr>
            <a:picLocks noChangeAspect="1" noChangeArrowheads="1"/>
          </p:cNvPicPr>
          <p:nvPr>
            <p:ph sz="quarter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" r="1888"/>
          <a:stretch>
            <a:fillRect/>
          </a:stretch>
        </p:blipFill>
        <p:spPr>
          <a:xfrm>
            <a:off x="304800" y="1600200"/>
            <a:ext cx="39624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4642" name="RCA.MPG">
            <a:hlinkClick r:id="" action="ppaction://media"/>
          </p:cNvPr>
          <p:cNvPicPr>
            <a:picLocks noRot="1" noChangeAspect="1" noChangeArrowheads="1"/>
          </p:cNvPicPr>
          <p:nvPr>
            <p:ph sz="quarter" idx="3"/>
            <a:vide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76500" y="5035550"/>
            <a:ext cx="0" cy="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4646" name="Rectangle 22"/>
          <p:cNvSpPr>
            <a:spLocks noGrp="1" noChangeArrowheads="1"/>
          </p:cNvSpPr>
          <p:nvPr>
            <p:ph sz="quarter" idx="2"/>
          </p:nvPr>
        </p:nvSpPr>
        <p:spPr>
          <a:xfrm>
            <a:off x="4800600" y="-533400"/>
            <a:ext cx="4038600" cy="2189163"/>
          </a:xfrm>
        </p:spPr>
        <p:txBody>
          <a:bodyPr/>
          <a:lstStyle/>
          <a:p>
            <a:endParaRPr lang="en-US" sz="2400"/>
          </a:p>
        </p:txBody>
      </p:sp>
      <p:pic>
        <p:nvPicPr>
          <p:cNvPr id="3" name="RCA.MPG">
            <a:hlinkClick r:id="" action="ppaction://media"/>
          </p:cNvPr>
          <p:cNvPicPr>
            <a:picLocks noGrp="1" noChangeAspect="1"/>
          </p:cNvPicPr>
          <p:nvPr>
            <p:ph sz="quarter" idx="4"/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572000" y="1600201"/>
            <a:ext cx="3962400" cy="4267200"/>
          </a:xfrm>
        </p:spPr>
      </p:pic>
    </p:spTree>
    <p:extLst>
      <p:ext uri="{BB962C8B-B14F-4D97-AF65-F5344CB8AC3E}">
        <p14:creationId xmlns:p14="http://schemas.microsoft.com/office/powerpoint/2010/main" val="37864130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56" fill="hold"/>
                                        <p:tgtEl>
                                          <p:spTgt spid="1546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456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45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0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4642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46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1546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642"/>
                  </p:tgtEl>
                </p:cond>
              </p:nextCondLst>
            </p:seq>
            <p:video>
              <p:cMediaNode vol="80000">
                <p:cTn id="16" repeatCount="indefinite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On-screen Show (4:3)</PresentationFormat>
  <Paragraphs>1</Paragraphs>
  <Slides>1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Globe</vt:lpstr>
      <vt:lpstr>Right Coronary Artery  Filling With Contrast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 Coronary Artery  Filling With Contrast</dc:title>
  <dc:creator>Dawn</dc:creator>
  <cp:lastModifiedBy>Dawn</cp:lastModifiedBy>
  <cp:revision>2</cp:revision>
  <dcterms:created xsi:type="dcterms:W3CDTF">2013-01-31T01:30:25Z</dcterms:created>
  <dcterms:modified xsi:type="dcterms:W3CDTF">2013-01-31T01:36:00Z</dcterms:modified>
</cp:coreProperties>
</file>